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28" autoAdjust="0"/>
    <p:restoredTop sz="94660"/>
  </p:normalViewPr>
  <p:slideViewPr>
    <p:cSldViewPr snapToGrid="0">
      <p:cViewPr>
        <p:scale>
          <a:sx n="50" d="100"/>
          <a:sy n="50" d="100"/>
        </p:scale>
        <p:origin x="1090" y="6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tmp>
</file>

<file path=ppt/media/image3.tmp>
</file>

<file path=ppt/media/image4.png>
</file>

<file path=ppt/media/image5.tmp>
</file>

<file path=ppt/media/image6.tmp>
</file>

<file path=ppt/media/image7.png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888167-8152-413D-9AE0-F4CD15D993B0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53975-4046-41B9-978B-F5895F9FE1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75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853975-4046-41B9-978B-F5895F9FE1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591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853975-4046-41B9-978B-F5895F9FE1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91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92166-264E-161C-96E6-4A41520F5C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242A48-5B98-FAFB-186B-35E1AB7DC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E352E-C68F-D642-BDA9-BFA4D2823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3696-3E3C-146A-189B-C2554E38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1DD21-D455-F0B2-EC5A-D41C3629E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976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CC2E4-7A73-B43D-EA44-76614E8E9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DA0EC-8D54-9D48-6172-6F5605C842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FDB8E-7B1A-6CBE-CBBC-10565F94B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84D95-A397-DEE4-95CF-D9E28BA7F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8DD7-5955-3984-8F9A-483F4284C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384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88CC87-9C33-CCC2-887F-204C7FFC13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214D3E-BF5C-B668-4BB0-5601562D32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C6D27-7302-26DF-5ECE-417E42DB9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D4252-96C3-5BC7-DCA3-982038F11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DE96D-9CC2-4828-158D-3ACC0432E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35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4D71C-8357-F680-B2C4-B3BD338F8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DA3EE-0CBE-E4FE-E180-CAA95AF00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927E3-B3D4-03E0-B0F4-86300C815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9557F-EA4F-A622-6675-F33AA3E97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0F476-023C-CD12-E255-3708F5E0D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465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45156-E9C3-BCE4-EEF3-509DFCE29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FDFB4-4015-4AC0-F928-56FD6F3F8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2D76B-30DE-5FE8-2B6E-EB133C4E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7C5AC-1169-77CE-456A-D89547CA7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5D741-2D7A-BF24-4141-A42CB252C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35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B0966-E361-8D50-A21C-549B012CE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4F9EE-432A-0EBA-B8D0-DA1072BB50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01CF5B-6A67-3339-7FE6-73DACD63C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2CB4F0-B2D8-EAE8-CC7B-A24D49993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288917-D8C9-4DD6-8F18-94492FFE2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948DC-5D8E-98B4-6E7F-410C5E246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16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CD0BB-66F1-4EC4-F36B-17C6D0BD4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05194B-6489-2A15-397D-8C325B0E9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85449D-645C-6035-5293-5C03E1E823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2BE53D-1FBE-B1A4-93D5-8A9C7CAA7B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068AAB-0F7A-8F74-35DF-CD9334D9E4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CD7A95-4463-F1C2-4CC7-B81660845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927F81-0164-3994-DED9-4536184A2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280137-3885-201A-B023-E7CC6C08F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650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B1A5-2BA6-B712-5713-F4D24461E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BA065-5A7F-A2BD-525C-289B1FCD0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C63C3E-E1CA-ABB7-2F30-620C06417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D7712-96A3-BA06-F1DC-5B2ED2B3F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26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665C3E-D13B-E23E-CB5B-BDBB064D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7AC19B-6076-4022-CBED-D62823A52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17259E-DC54-6BA2-8701-8DC0FDD7C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86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6C1B8-5D40-E7C6-F954-F2349B9E1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87511-442E-23D2-1638-476D92072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3FF3B2-7A76-09AF-B9B3-8A7B564326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C8671-953B-2647-5F44-B30115A7F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E9763-FC38-3CB7-A90F-7CEC46EC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3FBC0C-F617-D4D9-EB0A-4A7684806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15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DF3FE-AABA-FCCA-A2C6-785C23112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E7FA8-82E6-209C-A442-3A3727825C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6A43F7-EF7C-0150-EE6C-7B4FADB44A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1B53A-71CE-D0E3-B80F-BBB1BFA1C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FD2345-3D9F-7126-FB35-EB0722E89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3BD56-359F-B5D5-99F2-D7033D87C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6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FE7A16-4FE3-3686-4E64-CD164C343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B25E4-E45D-ECD6-3F71-E587AC387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3CFF0-3D6F-DE6E-6864-63EA94B753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2AF7A-BAE5-4753-B238-00A425F90D12}" type="datetimeFigureOut">
              <a:rPr lang="en-US" smtClean="0"/>
              <a:t>6/14/2024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A4D73-4CBC-DCC3-DE89-47491FA95D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9766A-1B0A-9C64-2712-829122EC3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8A35F-D51C-412D-B8AD-D52191E93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44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EE4515B-8BFF-FB18-E7CE-67DA8575A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383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8F981-DEF5-994E-A0F9-9A04FED99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619E41-2934-7EA9-AB2C-287C60FDF4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62" t="24765" r="16872" b="4838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95765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7B5B3-E2CC-134C-F2F0-98A38E587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2A1C35-BE88-BE1E-C349-59E4A4BC36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35" t="32975" r="17597" b="35397"/>
          <a:stretch/>
        </p:blipFill>
        <p:spPr>
          <a:xfrm>
            <a:off x="30480" y="213520"/>
            <a:ext cx="12161520" cy="314690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4DCD06-367F-11E8-4AF7-5E55C10EC8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0512"/>
          <a:stretch/>
        </p:blipFill>
        <p:spPr>
          <a:xfrm>
            <a:off x="137160" y="3429001"/>
            <a:ext cx="11323320" cy="342899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771E308-6D33-A892-FE7F-229C3D45D8A9}"/>
              </a:ext>
            </a:extLst>
          </p:cNvPr>
          <p:cNvCxnSpPr>
            <a:cxnSpLocks/>
          </p:cNvCxnSpPr>
          <p:nvPr/>
        </p:nvCxnSpPr>
        <p:spPr>
          <a:xfrm>
            <a:off x="0" y="3291840"/>
            <a:ext cx="1222248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3266843-A78B-4769-77F4-65B2FA6AF74E}"/>
              </a:ext>
            </a:extLst>
          </p:cNvPr>
          <p:cNvSpPr/>
          <p:nvPr/>
        </p:nvSpPr>
        <p:spPr>
          <a:xfrm>
            <a:off x="0" y="3032761"/>
            <a:ext cx="12176760" cy="396238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8911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B5B01-97AC-C976-04CD-D5D3626EE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74F55E-9F8B-828F-6B72-AA98D86DA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74" t="21087" r="20438" b="14645"/>
          <a:stretch/>
        </p:blipFill>
        <p:spPr>
          <a:xfrm>
            <a:off x="0" y="-10582"/>
            <a:ext cx="12192000" cy="6862675"/>
          </a:xfrm>
        </p:spPr>
      </p:pic>
    </p:spTree>
    <p:extLst>
      <p:ext uri="{BB962C8B-B14F-4D97-AF65-F5344CB8AC3E}">
        <p14:creationId xmlns:p14="http://schemas.microsoft.com/office/powerpoint/2010/main" val="343007503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14203-9981-800A-8477-C7F5314A4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64A7EC-A2F1-448B-A8A2-533764BA7A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33" t="22230" r="20569" b="12928"/>
          <a:stretch/>
        </p:blipFill>
        <p:spPr>
          <a:xfrm>
            <a:off x="0" y="0"/>
            <a:ext cx="12192000" cy="691162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052E39-1386-AC37-FC80-40C4ADA177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39"/>
          <a:stretch/>
        </p:blipFill>
        <p:spPr>
          <a:xfrm>
            <a:off x="0" y="0"/>
            <a:ext cx="4514127" cy="691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05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49F9-DE16-3531-3B05-6212B9F9B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3EB698-70BE-2A39-4FD3-64B2399D5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68" t="25991" r="20195" b="9986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6013254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A0DAC-0A7D-A090-6F0A-448F02E92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970774-66D7-E869-3315-A4DA85AF74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28" t="23539" r="18279" b="8515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193921"/>
      </p:ext>
    </p:extLst>
  </p:cSld>
  <p:clrMapOvr>
    <a:masterClrMapping/>
  </p:clrMapOvr>
  <p:transition spd="slow">
    <p:wheel spokes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0D08-492B-72B5-31AA-4E8AAABA6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C1EA4-B992-9648-7700-711049F77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2988DB-A00E-EBF7-BFDC-83FE28D6B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202"/>
            <a:ext cx="12192000" cy="686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990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</Words>
  <Application>Microsoft Office PowerPoint</Application>
  <PresentationFormat>Widescreen</PresentationFormat>
  <Paragraphs>2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Gnel Aloyan</dc:creator>
  <cp:lastModifiedBy>Gnel Aloyan</cp:lastModifiedBy>
  <cp:revision>2</cp:revision>
  <dcterms:created xsi:type="dcterms:W3CDTF">2024-06-13T22:28:08Z</dcterms:created>
  <dcterms:modified xsi:type="dcterms:W3CDTF">2024-06-13T23:00:26Z</dcterms:modified>
</cp:coreProperties>
</file>

<file path=docProps/thumbnail.jpeg>
</file>